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87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85" r:id="rId12"/>
    <p:sldId id="278" r:id="rId13"/>
    <p:sldId id="279" r:id="rId14"/>
    <p:sldId id="280" r:id="rId15"/>
    <p:sldId id="281" r:id="rId16"/>
    <p:sldId id="282" r:id="rId17"/>
    <p:sldId id="283" r:id="rId18"/>
    <p:sldId id="28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0" d="100"/>
          <a:sy n="70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EB0277-6065-42BD-ADC1-EE8DE9C52C25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DB1105-FD0C-4588-AD17-8CB9B5DC284F}">
      <dgm:prSet phldrT="[Text]" custT="1"/>
      <dgm:spPr>
        <a:solidFill>
          <a:schemeClr val="accent6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4000" b="1" i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Kishoreganj</a:t>
          </a:r>
          <a:endParaRPr lang="en-US" sz="4000" b="1" i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19D925-527F-4919-8915-68D7DA4D3402}" type="parTrans" cxnId="{8F482990-BB5B-44B7-8BDC-8D7952004E2A}">
      <dgm:prSet/>
      <dgm:spPr/>
      <dgm:t>
        <a:bodyPr/>
        <a:lstStyle/>
        <a:p>
          <a:endParaRPr lang="en-US"/>
        </a:p>
      </dgm:t>
    </dgm:pt>
    <dgm:pt modelId="{BF293EDF-F827-4801-8FE4-9A5D5D54583D}" type="sibTrans" cxnId="{8F482990-BB5B-44B7-8BDC-8D7952004E2A}">
      <dgm:prSet/>
      <dgm:spPr/>
      <dgm:t>
        <a:bodyPr/>
        <a:lstStyle/>
        <a:p>
          <a:endParaRPr lang="en-US"/>
        </a:p>
      </dgm:t>
    </dgm:pt>
    <dgm:pt modelId="{D002C066-D7A4-448C-9CA3-781A942D291B}">
      <dgm:prSet phldrT="[Text]" custT="1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Solakia</a:t>
          </a:r>
          <a:r>
            <a: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eid</a:t>
          </a:r>
          <a:r>
            <a: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ground</a:t>
          </a:r>
        </a:p>
      </dgm:t>
    </dgm:pt>
    <dgm:pt modelId="{F42170FE-F86F-4946-BCF0-C5CC2D514056}" type="parTrans" cxnId="{98F46011-66AD-4CFC-9345-6602A8E921DC}">
      <dgm:prSet/>
      <dgm:spPr>
        <a:noFill/>
        <a:ln>
          <a:solidFill>
            <a:schemeClr val="tx1"/>
          </a:solidFill>
        </a:ln>
      </dgm:spPr>
      <dgm:t>
        <a:bodyPr/>
        <a:lstStyle/>
        <a:p>
          <a:endParaRPr lang="en-US" b="1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AD39901-2382-421A-BF92-4C65D8A701C6}" type="sibTrans" cxnId="{98F46011-66AD-4CFC-9345-6602A8E921DC}">
      <dgm:prSet/>
      <dgm:spPr/>
      <dgm:t>
        <a:bodyPr/>
        <a:lstStyle/>
        <a:p>
          <a:endParaRPr lang="en-US"/>
        </a:p>
      </dgm:t>
    </dgm:pt>
    <dgm:pt modelId="{1CAB40E3-39CF-4F55-8C9F-302CE154DFEB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Gurudayal</a:t>
          </a:r>
          <a:r>
            <a: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college</a:t>
          </a:r>
        </a:p>
      </dgm:t>
    </dgm:pt>
    <dgm:pt modelId="{729FA459-50DA-45B1-A5A5-0C91C907899A}" type="parTrans" cxnId="{60048DC7-B7C5-4765-A19A-0954D49475AC}">
      <dgm:prSet/>
      <dgm:spPr>
        <a:noFill/>
        <a:ln>
          <a:solidFill>
            <a:schemeClr val="tx1"/>
          </a:solidFill>
        </a:ln>
      </dgm:spPr>
      <dgm:t>
        <a:bodyPr/>
        <a:lstStyle/>
        <a:p>
          <a:endParaRPr lang="en-US" b="1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12F61B8-7CCA-4C5F-BBD6-5C09189A26AC}" type="sibTrans" cxnId="{60048DC7-B7C5-4765-A19A-0954D49475AC}">
      <dgm:prSet/>
      <dgm:spPr/>
      <dgm:t>
        <a:bodyPr/>
        <a:lstStyle/>
        <a:p>
          <a:endParaRPr lang="en-US"/>
        </a:p>
      </dgm:t>
    </dgm:pt>
    <dgm:pt modelId="{CEA575F0-0AEF-48BF-9C0D-F984AE39E0C4}">
      <dgm:prSet phldrT="[Text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Pagla</a:t>
          </a:r>
          <a:r>
            <a: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mosque</a:t>
          </a:r>
        </a:p>
      </dgm:t>
    </dgm:pt>
    <dgm:pt modelId="{6119CE58-9795-481E-8CA7-E8B5B2D7E17A}" type="parTrans" cxnId="{A255C696-45E9-45B7-9B50-FB9EF1ED6623}">
      <dgm:prSet/>
      <dgm:spPr>
        <a:noFill/>
        <a:ln>
          <a:solidFill>
            <a:schemeClr val="tx1"/>
          </a:solidFill>
        </a:ln>
      </dgm:spPr>
      <dgm:t>
        <a:bodyPr/>
        <a:lstStyle/>
        <a:p>
          <a:endParaRPr lang="en-US" b="1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6B3D76C-B6CD-4BC4-8E5C-3D6F92978B63}" type="sibTrans" cxnId="{A255C696-45E9-45B7-9B50-FB9EF1ED6623}">
      <dgm:prSet/>
      <dgm:spPr/>
      <dgm:t>
        <a:bodyPr/>
        <a:lstStyle/>
        <a:p>
          <a:endParaRPr lang="en-US"/>
        </a:p>
      </dgm:t>
    </dgm:pt>
    <dgm:pt modelId="{908E8FC6-9FB5-4423-B54B-68499324FBED}">
      <dgm:prSet phldrT="[Text]" custT="1"/>
      <dgm:spPr>
        <a:solidFill>
          <a:schemeClr val="accent3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Fort of </a:t>
          </a:r>
          <a:r>
            <a:rPr lang="en-US" sz="20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Isah</a:t>
          </a:r>
          <a:r>
            <a: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Khan</a:t>
          </a:r>
        </a:p>
      </dgm:t>
    </dgm:pt>
    <dgm:pt modelId="{ABBF36FD-D87E-4735-8E16-F61B8DD08FED}" type="parTrans" cxnId="{FC05F5D8-454A-435F-AD00-D47D03BBF9EE}">
      <dgm:prSet/>
      <dgm:spPr>
        <a:noFill/>
        <a:ln>
          <a:solidFill>
            <a:schemeClr val="tx1"/>
          </a:solidFill>
        </a:ln>
      </dgm:spPr>
      <dgm:t>
        <a:bodyPr/>
        <a:lstStyle/>
        <a:p>
          <a:endParaRPr lang="en-US" b="1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A34F7D-4B58-4DAD-A687-9641E82EE3E0}" type="sibTrans" cxnId="{FC05F5D8-454A-435F-AD00-D47D03BBF9EE}">
      <dgm:prSet/>
      <dgm:spPr/>
      <dgm:t>
        <a:bodyPr/>
        <a:lstStyle/>
        <a:p>
          <a:endParaRPr lang="en-US"/>
        </a:p>
      </dgm:t>
    </dgm:pt>
    <dgm:pt modelId="{8BDAD32B-A8AE-41E6-B14C-7A9E6DE6A0C2}">
      <dgm:prSet custT="1"/>
      <dgm:spPr>
        <a:solidFill>
          <a:schemeClr val="tx2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Shah Muhammad mosque</a:t>
          </a:r>
        </a:p>
      </dgm:t>
    </dgm:pt>
    <dgm:pt modelId="{76F6225B-89A8-4832-8254-AD80EE2D7A53}" type="parTrans" cxnId="{E8E50EB7-4255-43EE-B19C-372CC852075B}">
      <dgm:prSet/>
      <dgm:spPr/>
      <dgm:t>
        <a:bodyPr/>
        <a:lstStyle/>
        <a:p>
          <a:endParaRPr lang="en-US"/>
        </a:p>
      </dgm:t>
    </dgm:pt>
    <dgm:pt modelId="{1665539C-4C1E-4ED9-B985-45B80B6F7D2C}" type="sibTrans" cxnId="{E8E50EB7-4255-43EE-B19C-372CC852075B}">
      <dgm:prSet/>
      <dgm:spPr/>
      <dgm:t>
        <a:bodyPr/>
        <a:lstStyle/>
        <a:p>
          <a:endParaRPr lang="en-US"/>
        </a:p>
      </dgm:t>
    </dgm:pt>
    <dgm:pt modelId="{550365A8-AC9C-410D-A2D2-0C1938B32E86}" type="pres">
      <dgm:prSet presAssocID="{72EB0277-6065-42BD-ADC1-EE8DE9C52C2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804755-9C26-416C-8705-1080D0C29091}" type="pres">
      <dgm:prSet presAssocID="{CBDB1105-FD0C-4588-AD17-8CB9B5DC284F}" presName="centerShape" presStyleLbl="node0" presStyleIdx="0" presStyleCnt="1" custScaleX="217249"/>
      <dgm:spPr/>
      <dgm:t>
        <a:bodyPr/>
        <a:lstStyle/>
        <a:p>
          <a:endParaRPr lang="en-US"/>
        </a:p>
      </dgm:t>
    </dgm:pt>
    <dgm:pt modelId="{9D5E0BC1-C34D-42E5-98A9-A2E75EC1ECB7}" type="pres">
      <dgm:prSet presAssocID="{F42170FE-F86F-4946-BCF0-C5CC2D514056}" presName="Name9" presStyleLbl="parChTrans1D2" presStyleIdx="0" presStyleCnt="5"/>
      <dgm:spPr/>
      <dgm:t>
        <a:bodyPr/>
        <a:lstStyle/>
        <a:p>
          <a:endParaRPr lang="en-US"/>
        </a:p>
      </dgm:t>
    </dgm:pt>
    <dgm:pt modelId="{01F2160F-C991-4AE6-B652-06EB13252145}" type="pres">
      <dgm:prSet presAssocID="{F42170FE-F86F-4946-BCF0-C5CC2D514056}" presName="connTx" presStyleLbl="parChTrans1D2" presStyleIdx="0" presStyleCnt="5"/>
      <dgm:spPr/>
      <dgm:t>
        <a:bodyPr/>
        <a:lstStyle/>
        <a:p>
          <a:endParaRPr lang="en-US"/>
        </a:p>
      </dgm:t>
    </dgm:pt>
    <dgm:pt modelId="{F27B3138-C8BC-4600-A4D7-66E63F5B1E36}" type="pres">
      <dgm:prSet presAssocID="{D002C066-D7A4-448C-9CA3-781A942D291B}" presName="node" presStyleLbl="node1" presStyleIdx="0" presStyleCnt="5" custScaleX="1226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8D426B-ADFB-4ED9-8E5A-3A4199D08435}" type="pres">
      <dgm:prSet presAssocID="{729FA459-50DA-45B1-A5A5-0C91C907899A}" presName="Name9" presStyleLbl="parChTrans1D2" presStyleIdx="1" presStyleCnt="5"/>
      <dgm:spPr/>
      <dgm:t>
        <a:bodyPr/>
        <a:lstStyle/>
        <a:p>
          <a:endParaRPr lang="en-US"/>
        </a:p>
      </dgm:t>
    </dgm:pt>
    <dgm:pt modelId="{71C3DB43-ECA1-4B96-BDBF-098C46D864AC}" type="pres">
      <dgm:prSet presAssocID="{729FA459-50DA-45B1-A5A5-0C91C907899A}" presName="connTx" presStyleLbl="parChTrans1D2" presStyleIdx="1" presStyleCnt="5"/>
      <dgm:spPr/>
      <dgm:t>
        <a:bodyPr/>
        <a:lstStyle/>
        <a:p>
          <a:endParaRPr lang="en-US"/>
        </a:p>
      </dgm:t>
    </dgm:pt>
    <dgm:pt modelId="{B9D3B034-E4D5-4F05-A2B5-8D4F83E78B6E}" type="pres">
      <dgm:prSet presAssocID="{1CAB40E3-39CF-4F55-8C9F-302CE154DFEB}" presName="node" presStyleLbl="node1" presStyleIdx="1" presStyleCnt="5" custScaleX="122663" custRadScaleRad="1369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734CCC-7488-4E9C-AEFA-960E53D08D4E}" type="pres">
      <dgm:prSet presAssocID="{6119CE58-9795-481E-8CA7-E8B5B2D7E17A}" presName="Name9" presStyleLbl="parChTrans1D2" presStyleIdx="2" presStyleCnt="5"/>
      <dgm:spPr/>
      <dgm:t>
        <a:bodyPr/>
        <a:lstStyle/>
        <a:p>
          <a:endParaRPr lang="en-US"/>
        </a:p>
      </dgm:t>
    </dgm:pt>
    <dgm:pt modelId="{BFB5183B-34C7-4195-9409-28F0CCB227DB}" type="pres">
      <dgm:prSet presAssocID="{6119CE58-9795-481E-8CA7-E8B5B2D7E17A}" presName="connTx" presStyleLbl="parChTrans1D2" presStyleIdx="2" presStyleCnt="5"/>
      <dgm:spPr/>
      <dgm:t>
        <a:bodyPr/>
        <a:lstStyle/>
        <a:p>
          <a:endParaRPr lang="en-US"/>
        </a:p>
      </dgm:t>
    </dgm:pt>
    <dgm:pt modelId="{3687C683-782A-48C5-BCED-86F9681D1DDD}" type="pres">
      <dgm:prSet presAssocID="{CEA575F0-0AEF-48BF-9C0D-F984AE39E0C4}" presName="node" presStyleLbl="node1" presStyleIdx="2" presStyleCnt="5" custScaleX="1226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FC7CEB-4CA4-46D8-84F3-0B8CEFA4F6DE}" type="pres">
      <dgm:prSet presAssocID="{ABBF36FD-D87E-4735-8E16-F61B8DD08FED}" presName="Name9" presStyleLbl="parChTrans1D2" presStyleIdx="3" presStyleCnt="5"/>
      <dgm:spPr/>
      <dgm:t>
        <a:bodyPr/>
        <a:lstStyle/>
        <a:p>
          <a:endParaRPr lang="en-US"/>
        </a:p>
      </dgm:t>
    </dgm:pt>
    <dgm:pt modelId="{3E822BF1-6CE1-45DD-B79A-AEBF48CE1877}" type="pres">
      <dgm:prSet presAssocID="{ABBF36FD-D87E-4735-8E16-F61B8DD08FED}" presName="connTx" presStyleLbl="parChTrans1D2" presStyleIdx="3" presStyleCnt="5"/>
      <dgm:spPr/>
      <dgm:t>
        <a:bodyPr/>
        <a:lstStyle/>
        <a:p>
          <a:endParaRPr lang="en-US"/>
        </a:p>
      </dgm:t>
    </dgm:pt>
    <dgm:pt modelId="{7439073D-E1B7-41F2-8DEF-D052253A8C89}" type="pres">
      <dgm:prSet presAssocID="{908E8FC6-9FB5-4423-B54B-68499324FBED}" presName="node" presStyleLbl="node1" presStyleIdx="3" presStyleCnt="5" custScaleX="122663" custRadScaleRad="1369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A4C728-9C98-420B-B849-92F931943B59}" type="pres">
      <dgm:prSet presAssocID="{76F6225B-89A8-4832-8254-AD80EE2D7A53}" presName="Name9" presStyleLbl="parChTrans1D2" presStyleIdx="4" presStyleCnt="5"/>
      <dgm:spPr/>
      <dgm:t>
        <a:bodyPr/>
        <a:lstStyle/>
        <a:p>
          <a:endParaRPr lang="en-US"/>
        </a:p>
      </dgm:t>
    </dgm:pt>
    <dgm:pt modelId="{C5F4F6BA-F41C-4F15-B7B4-9B91C698B158}" type="pres">
      <dgm:prSet presAssocID="{76F6225B-89A8-4832-8254-AD80EE2D7A53}" presName="connTx" presStyleLbl="parChTrans1D2" presStyleIdx="4" presStyleCnt="5"/>
      <dgm:spPr/>
      <dgm:t>
        <a:bodyPr/>
        <a:lstStyle/>
        <a:p>
          <a:endParaRPr lang="en-US"/>
        </a:p>
      </dgm:t>
    </dgm:pt>
    <dgm:pt modelId="{ACB4E15A-B0E0-4C79-8973-97C52DCCAF70}" type="pres">
      <dgm:prSet presAssocID="{8BDAD32B-A8AE-41E6-B14C-7A9E6DE6A0C2}" presName="node" presStyleLbl="node1" presStyleIdx="4" presStyleCnt="5" custScaleX="122663" custRadScaleRad="134732" custRadScaleInc="-126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CC8520-F122-4289-BD34-1E5AE5AD187A}" type="presOf" srcId="{729FA459-50DA-45B1-A5A5-0C91C907899A}" destId="{0F8D426B-ADFB-4ED9-8E5A-3A4199D08435}" srcOrd="0" destOrd="0" presId="urn:microsoft.com/office/officeart/2005/8/layout/radial1"/>
    <dgm:cxn modelId="{E25E476C-2AE3-4201-A80D-A0E810C9B2E4}" type="presOf" srcId="{D002C066-D7A4-448C-9CA3-781A942D291B}" destId="{F27B3138-C8BC-4600-A4D7-66E63F5B1E36}" srcOrd="0" destOrd="0" presId="urn:microsoft.com/office/officeart/2005/8/layout/radial1"/>
    <dgm:cxn modelId="{BF1BADE4-1E08-4EF6-8DA6-0BB059B42F30}" type="presOf" srcId="{6119CE58-9795-481E-8CA7-E8B5B2D7E17A}" destId="{F0734CCC-7488-4E9C-AEFA-960E53D08D4E}" srcOrd="0" destOrd="0" presId="urn:microsoft.com/office/officeart/2005/8/layout/radial1"/>
    <dgm:cxn modelId="{F9233247-7E94-4025-BE2C-7906F7A8BFAF}" type="presOf" srcId="{8BDAD32B-A8AE-41E6-B14C-7A9E6DE6A0C2}" destId="{ACB4E15A-B0E0-4C79-8973-97C52DCCAF70}" srcOrd="0" destOrd="0" presId="urn:microsoft.com/office/officeart/2005/8/layout/radial1"/>
    <dgm:cxn modelId="{E8E50EB7-4255-43EE-B19C-372CC852075B}" srcId="{CBDB1105-FD0C-4588-AD17-8CB9B5DC284F}" destId="{8BDAD32B-A8AE-41E6-B14C-7A9E6DE6A0C2}" srcOrd="4" destOrd="0" parTransId="{76F6225B-89A8-4832-8254-AD80EE2D7A53}" sibTransId="{1665539C-4C1E-4ED9-B985-45B80B6F7D2C}"/>
    <dgm:cxn modelId="{DE2FC959-3F71-4DC6-980C-A732CBB01E35}" type="presOf" srcId="{76F6225B-89A8-4832-8254-AD80EE2D7A53}" destId="{BFA4C728-9C98-420B-B849-92F931943B59}" srcOrd="0" destOrd="0" presId="urn:microsoft.com/office/officeart/2005/8/layout/radial1"/>
    <dgm:cxn modelId="{03F40E4F-E49C-46D2-95FC-2F7F7383AE80}" type="presOf" srcId="{ABBF36FD-D87E-4735-8E16-F61B8DD08FED}" destId="{3E822BF1-6CE1-45DD-B79A-AEBF48CE1877}" srcOrd="1" destOrd="0" presId="urn:microsoft.com/office/officeart/2005/8/layout/radial1"/>
    <dgm:cxn modelId="{BAB3CDC1-8709-4399-884B-66C01376482F}" type="presOf" srcId="{729FA459-50DA-45B1-A5A5-0C91C907899A}" destId="{71C3DB43-ECA1-4B96-BDBF-098C46D864AC}" srcOrd="1" destOrd="0" presId="urn:microsoft.com/office/officeart/2005/8/layout/radial1"/>
    <dgm:cxn modelId="{D774388A-7289-460A-A97A-D3EF663D26F7}" type="presOf" srcId="{72EB0277-6065-42BD-ADC1-EE8DE9C52C25}" destId="{550365A8-AC9C-410D-A2D2-0C1938B32E86}" srcOrd="0" destOrd="0" presId="urn:microsoft.com/office/officeart/2005/8/layout/radial1"/>
    <dgm:cxn modelId="{5141414F-48EB-4BB4-8A24-CB842AA99F24}" type="presOf" srcId="{CEA575F0-0AEF-48BF-9C0D-F984AE39E0C4}" destId="{3687C683-782A-48C5-BCED-86F9681D1DDD}" srcOrd="0" destOrd="0" presId="urn:microsoft.com/office/officeart/2005/8/layout/radial1"/>
    <dgm:cxn modelId="{A9D60631-1EEA-45B9-ADDA-8E4208F92143}" type="presOf" srcId="{CBDB1105-FD0C-4588-AD17-8CB9B5DC284F}" destId="{1C804755-9C26-416C-8705-1080D0C29091}" srcOrd="0" destOrd="0" presId="urn:microsoft.com/office/officeart/2005/8/layout/radial1"/>
    <dgm:cxn modelId="{CA707E1D-FB89-4222-9A36-EC9273EA9A6C}" type="presOf" srcId="{1CAB40E3-39CF-4F55-8C9F-302CE154DFEB}" destId="{B9D3B034-E4D5-4F05-A2B5-8D4F83E78B6E}" srcOrd="0" destOrd="0" presId="urn:microsoft.com/office/officeart/2005/8/layout/radial1"/>
    <dgm:cxn modelId="{FC05F5D8-454A-435F-AD00-D47D03BBF9EE}" srcId="{CBDB1105-FD0C-4588-AD17-8CB9B5DC284F}" destId="{908E8FC6-9FB5-4423-B54B-68499324FBED}" srcOrd="3" destOrd="0" parTransId="{ABBF36FD-D87E-4735-8E16-F61B8DD08FED}" sibTransId="{FFA34F7D-4B58-4DAD-A687-9641E82EE3E0}"/>
    <dgm:cxn modelId="{3CB9BC85-C630-4124-A256-D1A45AB02029}" type="presOf" srcId="{6119CE58-9795-481E-8CA7-E8B5B2D7E17A}" destId="{BFB5183B-34C7-4195-9409-28F0CCB227DB}" srcOrd="1" destOrd="0" presId="urn:microsoft.com/office/officeart/2005/8/layout/radial1"/>
    <dgm:cxn modelId="{8F482990-BB5B-44B7-8BDC-8D7952004E2A}" srcId="{72EB0277-6065-42BD-ADC1-EE8DE9C52C25}" destId="{CBDB1105-FD0C-4588-AD17-8CB9B5DC284F}" srcOrd="0" destOrd="0" parTransId="{1819D925-527F-4919-8915-68D7DA4D3402}" sibTransId="{BF293EDF-F827-4801-8FE4-9A5D5D54583D}"/>
    <dgm:cxn modelId="{F66B6DA1-08B6-40B1-B2A5-B4E9771F6281}" type="presOf" srcId="{F42170FE-F86F-4946-BCF0-C5CC2D514056}" destId="{9D5E0BC1-C34D-42E5-98A9-A2E75EC1ECB7}" srcOrd="0" destOrd="0" presId="urn:microsoft.com/office/officeart/2005/8/layout/radial1"/>
    <dgm:cxn modelId="{60048DC7-B7C5-4765-A19A-0954D49475AC}" srcId="{CBDB1105-FD0C-4588-AD17-8CB9B5DC284F}" destId="{1CAB40E3-39CF-4F55-8C9F-302CE154DFEB}" srcOrd="1" destOrd="0" parTransId="{729FA459-50DA-45B1-A5A5-0C91C907899A}" sibTransId="{F12F61B8-7CCA-4C5F-BBD6-5C09189A26AC}"/>
    <dgm:cxn modelId="{98F46011-66AD-4CFC-9345-6602A8E921DC}" srcId="{CBDB1105-FD0C-4588-AD17-8CB9B5DC284F}" destId="{D002C066-D7A4-448C-9CA3-781A942D291B}" srcOrd="0" destOrd="0" parTransId="{F42170FE-F86F-4946-BCF0-C5CC2D514056}" sibTransId="{EAD39901-2382-421A-BF92-4C65D8A701C6}"/>
    <dgm:cxn modelId="{BB3026D9-F3B7-4910-A6BC-6516A3DB2FFF}" type="presOf" srcId="{908E8FC6-9FB5-4423-B54B-68499324FBED}" destId="{7439073D-E1B7-41F2-8DEF-D052253A8C89}" srcOrd="0" destOrd="0" presId="urn:microsoft.com/office/officeart/2005/8/layout/radial1"/>
    <dgm:cxn modelId="{57D10EB0-C467-4FBB-A227-6408DD20501D}" type="presOf" srcId="{76F6225B-89A8-4832-8254-AD80EE2D7A53}" destId="{C5F4F6BA-F41C-4F15-B7B4-9B91C698B158}" srcOrd="1" destOrd="0" presId="urn:microsoft.com/office/officeart/2005/8/layout/radial1"/>
    <dgm:cxn modelId="{943FADFC-307B-4122-8DE8-0C86C7A6C0C7}" type="presOf" srcId="{ABBF36FD-D87E-4735-8E16-F61B8DD08FED}" destId="{33FC7CEB-4CA4-46D8-84F3-0B8CEFA4F6DE}" srcOrd="0" destOrd="0" presId="urn:microsoft.com/office/officeart/2005/8/layout/radial1"/>
    <dgm:cxn modelId="{A255C696-45E9-45B7-9B50-FB9EF1ED6623}" srcId="{CBDB1105-FD0C-4588-AD17-8CB9B5DC284F}" destId="{CEA575F0-0AEF-48BF-9C0D-F984AE39E0C4}" srcOrd="2" destOrd="0" parTransId="{6119CE58-9795-481E-8CA7-E8B5B2D7E17A}" sibTransId="{96B3D76C-B6CD-4BC4-8E5C-3D6F92978B63}"/>
    <dgm:cxn modelId="{1099CF94-E6F6-4D72-80DB-318F4DB5ACA4}" type="presOf" srcId="{F42170FE-F86F-4946-BCF0-C5CC2D514056}" destId="{01F2160F-C991-4AE6-B652-06EB13252145}" srcOrd="1" destOrd="0" presId="urn:microsoft.com/office/officeart/2005/8/layout/radial1"/>
    <dgm:cxn modelId="{2EB72484-7DBF-4D75-ABAC-B654BA2A6E5C}" type="presParOf" srcId="{550365A8-AC9C-410D-A2D2-0C1938B32E86}" destId="{1C804755-9C26-416C-8705-1080D0C29091}" srcOrd="0" destOrd="0" presId="urn:microsoft.com/office/officeart/2005/8/layout/radial1"/>
    <dgm:cxn modelId="{F9BE099E-95AF-4A65-B867-90C60820BD75}" type="presParOf" srcId="{550365A8-AC9C-410D-A2D2-0C1938B32E86}" destId="{9D5E0BC1-C34D-42E5-98A9-A2E75EC1ECB7}" srcOrd="1" destOrd="0" presId="urn:microsoft.com/office/officeart/2005/8/layout/radial1"/>
    <dgm:cxn modelId="{9A3CAE19-047A-49CB-B9ED-91C701106F19}" type="presParOf" srcId="{9D5E0BC1-C34D-42E5-98A9-A2E75EC1ECB7}" destId="{01F2160F-C991-4AE6-B652-06EB13252145}" srcOrd="0" destOrd="0" presId="urn:microsoft.com/office/officeart/2005/8/layout/radial1"/>
    <dgm:cxn modelId="{666F9272-51E0-4FE0-BDC4-9E8E57FA617E}" type="presParOf" srcId="{550365A8-AC9C-410D-A2D2-0C1938B32E86}" destId="{F27B3138-C8BC-4600-A4D7-66E63F5B1E36}" srcOrd="2" destOrd="0" presId="urn:microsoft.com/office/officeart/2005/8/layout/radial1"/>
    <dgm:cxn modelId="{4EF0856E-300B-463C-B2FA-DEF124C14A0C}" type="presParOf" srcId="{550365A8-AC9C-410D-A2D2-0C1938B32E86}" destId="{0F8D426B-ADFB-4ED9-8E5A-3A4199D08435}" srcOrd="3" destOrd="0" presId="urn:microsoft.com/office/officeart/2005/8/layout/radial1"/>
    <dgm:cxn modelId="{9350E876-A86D-4C6C-BA5B-DC5786976599}" type="presParOf" srcId="{0F8D426B-ADFB-4ED9-8E5A-3A4199D08435}" destId="{71C3DB43-ECA1-4B96-BDBF-098C46D864AC}" srcOrd="0" destOrd="0" presId="urn:microsoft.com/office/officeart/2005/8/layout/radial1"/>
    <dgm:cxn modelId="{AA823A63-1867-4B52-AA8A-7437A2DD8F33}" type="presParOf" srcId="{550365A8-AC9C-410D-A2D2-0C1938B32E86}" destId="{B9D3B034-E4D5-4F05-A2B5-8D4F83E78B6E}" srcOrd="4" destOrd="0" presId="urn:microsoft.com/office/officeart/2005/8/layout/radial1"/>
    <dgm:cxn modelId="{51691F52-8522-4780-B941-BD70F0F31B6B}" type="presParOf" srcId="{550365A8-AC9C-410D-A2D2-0C1938B32E86}" destId="{F0734CCC-7488-4E9C-AEFA-960E53D08D4E}" srcOrd="5" destOrd="0" presId="urn:microsoft.com/office/officeart/2005/8/layout/radial1"/>
    <dgm:cxn modelId="{FDDC36F5-A9D0-4692-AF0E-7DC380C404AC}" type="presParOf" srcId="{F0734CCC-7488-4E9C-AEFA-960E53D08D4E}" destId="{BFB5183B-34C7-4195-9409-28F0CCB227DB}" srcOrd="0" destOrd="0" presId="urn:microsoft.com/office/officeart/2005/8/layout/radial1"/>
    <dgm:cxn modelId="{866D7AC2-CD53-4ECC-8DF1-3FE7298ECE7D}" type="presParOf" srcId="{550365A8-AC9C-410D-A2D2-0C1938B32E86}" destId="{3687C683-782A-48C5-BCED-86F9681D1DDD}" srcOrd="6" destOrd="0" presId="urn:microsoft.com/office/officeart/2005/8/layout/radial1"/>
    <dgm:cxn modelId="{B874370E-980E-4C29-A099-177D36C77EBA}" type="presParOf" srcId="{550365A8-AC9C-410D-A2D2-0C1938B32E86}" destId="{33FC7CEB-4CA4-46D8-84F3-0B8CEFA4F6DE}" srcOrd="7" destOrd="0" presId="urn:microsoft.com/office/officeart/2005/8/layout/radial1"/>
    <dgm:cxn modelId="{0F53AC7B-B4D7-428A-8197-46249025DA8E}" type="presParOf" srcId="{33FC7CEB-4CA4-46D8-84F3-0B8CEFA4F6DE}" destId="{3E822BF1-6CE1-45DD-B79A-AEBF48CE1877}" srcOrd="0" destOrd="0" presId="urn:microsoft.com/office/officeart/2005/8/layout/radial1"/>
    <dgm:cxn modelId="{653E48E3-ECFC-479D-9D78-293294999D9E}" type="presParOf" srcId="{550365A8-AC9C-410D-A2D2-0C1938B32E86}" destId="{7439073D-E1B7-41F2-8DEF-D052253A8C89}" srcOrd="8" destOrd="0" presId="urn:microsoft.com/office/officeart/2005/8/layout/radial1"/>
    <dgm:cxn modelId="{7411D02F-55B7-490F-B23D-651F0DE65F3A}" type="presParOf" srcId="{550365A8-AC9C-410D-A2D2-0C1938B32E86}" destId="{BFA4C728-9C98-420B-B849-92F931943B59}" srcOrd="9" destOrd="0" presId="urn:microsoft.com/office/officeart/2005/8/layout/radial1"/>
    <dgm:cxn modelId="{0AD318EE-D065-41DE-A254-20C73188FD3C}" type="presParOf" srcId="{BFA4C728-9C98-420B-B849-92F931943B59}" destId="{C5F4F6BA-F41C-4F15-B7B4-9B91C698B158}" srcOrd="0" destOrd="0" presId="urn:microsoft.com/office/officeart/2005/8/layout/radial1"/>
    <dgm:cxn modelId="{A4492A01-1D3E-4C8A-8622-D7301AE83BAB}" type="presParOf" srcId="{550365A8-AC9C-410D-A2D2-0C1938B32E86}" destId="{ACB4E15A-B0E0-4C79-8973-97C52DCCAF70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04755-9C26-416C-8705-1080D0C29091}">
      <dsp:nvSpPr>
        <dsp:cNvPr id="0" name=""/>
        <dsp:cNvSpPr/>
      </dsp:nvSpPr>
      <dsp:spPr>
        <a:xfrm>
          <a:off x="2297923" y="2429944"/>
          <a:ext cx="4014752" cy="184799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i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Kishoreganj</a:t>
          </a:r>
          <a:endParaRPr lang="en-US" sz="4000" b="1" i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85870" y="2700577"/>
        <a:ext cx="2838858" cy="1306729"/>
      </dsp:txXfrm>
    </dsp:sp>
    <dsp:sp modelId="{9D5E0BC1-C34D-42E5-98A9-A2E75EC1ECB7}">
      <dsp:nvSpPr>
        <dsp:cNvPr id="0" name=""/>
        <dsp:cNvSpPr/>
      </dsp:nvSpPr>
      <dsp:spPr>
        <a:xfrm rot="16200000">
          <a:off x="4026353" y="2131681"/>
          <a:ext cx="557893" cy="38631"/>
        </a:xfrm>
        <a:custGeom>
          <a:avLst/>
          <a:gdLst/>
          <a:ahLst/>
          <a:cxnLst/>
          <a:rect l="0" t="0" r="0" b="0"/>
          <a:pathLst>
            <a:path>
              <a:moveTo>
                <a:pt x="0" y="19315"/>
              </a:moveTo>
              <a:lnTo>
                <a:pt x="557893" y="1931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91352" y="2137050"/>
        <a:ext cx="27894" cy="27894"/>
      </dsp:txXfrm>
    </dsp:sp>
    <dsp:sp modelId="{F27B3138-C8BC-4600-A4D7-66E63F5B1E36}">
      <dsp:nvSpPr>
        <dsp:cNvPr id="0" name=""/>
        <dsp:cNvSpPr/>
      </dsp:nvSpPr>
      <dsp:spPr>
        <a:xfrm>
          <a:off x="3171896" y="24055"/>
          <a:ext cx="2266806" cy="1847995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Solakia</a:t>
          </a:r>
          <a:r>
            <a:rPr lang="en-US" sz="20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eid</a:t>
          </a:r>
          <a:r>
            <a:rPr lang="en-US" sz="20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ground</a:t>
          </a:r>
        </a:p>
      </dsp:txBody>
      <dsp:txXfrm>
        <a:off x="3503862" y="294688"/>
        <a:ext cx="1602874" cy="1306729"/>
      </dsp:txXfrm>
    </dsp:sp>
    <dsp:sp modelId="{0F8D426B-ADFB-4ED9-8E5A-3A4199D08435}">
      <dsp:nvSpPr>
        <dsp:cNvPr id="0" name=""/>
        <dsp:cNvSpPr/>
      </dsp:nvSpPr>
      <dsp:spPr>
        <a:xfrm rot="20520000">
          <a:off x="5933935" y="2730269"/>
          <a:ext cx="462766" cy="38631"/>
        </a:xfrm>
        <a:custGeom>
          <a:avLst/>
          <a:gdLst/>
          <a:ahLst/>
          <a:cxnLst/>
          <a:rect l="0" t="0" r="0" b="0"/>
          <a:pathLst>
            <a:path>
              <a:moveTo>
                <a:pt x="0" y="19315"/>
              </a:moveTo>
              <a:lnTo>
                <a:pt x="462766" y="1931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53749" y="2738016"/>
        <a:ext cx="23138" cy="23138"/>
      </dsp:txXfrm>
    </dsp:sp>
    <dsp:sp modelId="{B9D3B034-E4D5-4F05-A2B5-8D4F83E78B6E}">
      <dsp:nvSpPr>
        <dsp:cNvPr id="0" name=""/>
        <dsp:cNvSpPr/>
      </dsp:nvSpPr>
      <dsp:spPr>
        <a:xfrm>
          <a:off x="6304835" y="1411990"/>
          <a:ext cx="2266806" cy="1847995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Gurudayal</a:t>
          </a:r>
          <a:r>
            <a:rPr lang="en-US" sz="20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college</a:t>
          </a:r>
        </a:p>
      </dsp:txBody>
      <dsp:txXfrm>
        <a:off x="6636801" y="1682623"/>
        <a:ext cx="1602874" cy="1306729"/>
      </dsp:txXfrm>
    </dsp:sp>
    <dsp:sp modelId="{F0734CCC-7488-4E9C-AEFA-960E53D08D4E}">
      <dsp:nvSpPr>
        <dsp:cNvPr id="0" name=""/>
        <dsp:cNvSpPr/>
      </dsp:nvSpPr>
      <dsp:spPr>
        <a:xfrm rot="3240000">
          <a:off x="4871877" y="4348471"/>
          <a:ext cx="340048" cy="38631"/>
        </a:xfrm>
        <a:custGeom>
          <a:avLst/>
          <a:gdLst/>
          <a:ahLst/>
          <a:cxnLst/>
          <a:rect l="0" t="0" r="0" b="0"/>
          <a:pathLst>
            <a:path>
              <a:moveTo>
                <a:pt x="0" y="19315"/>
              </a:moveTo>
              <a:lnTo>
                <a:pt x="340048" y="1931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33400" y="4359286"/>
        <a:ext cx="17002" cy="17002"/>
      </dsp:txXfrm>
    </dsp:sp>
    <dsp:sp modelId="{3687C683-782A-48C5-BCED-86F9681D1DDD}">
      <dsp:nvSpPr>
        <dsp:cNvPr id="0" name=""/>
        <dsp:cNvSpPr/>
      </dsp:nvSpPr>
      <dsp:spPr>
        <a:xfrm>
          <a:off x="4586042" y="4376349"/>
          <a:ext cx="2266806" cy="1847995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Pagla</a:t>
          </a:r>
          <a:r>
            <a:rPr lang="en-US" sz="20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mosque</a:t>
          </a:r>
        </a:p>
      </dsp:txBody>
      <dsp:txXfrm>
        <a:off x="4918008" y="4646982"/>
        <a:ext cx="1602874" cy="1306729"/>
      </dsp:txXfrm>
    </dsp:sp>
    <dsp:sp modelId="{33FC7CEB-4CA4-46D8-84F3-0B8CEFA4F6DE}">
      <dsp:nvSpPr>
        <dsp:cNvPr id="0" name=""/>
        <dsp:cNvSpPr/>
      </dsp:nvSpPr>
      <dsp:spPr>
        <a:xfrm rot="8069909">
          <a:off x="2992227" y="4380229"/>
          <a:ext cx="571229" cy="38631"/>
        </a:xfrm>
        <a:custGeom>
          <a:avLst/>
          <a:gdLst/>
          <a:ahLst/>
          <a:cxnLst/>
          <a:rect l="0" t="0" r="0" b="0"/>
          <a:pathLst>
            <a:path>
              <a:moveTo>
                <a:pt x="0" y="19315"/>
              </a:moveTo>
              <a:lnTo>
                <a:pt x="571229" y="1931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3263562" y="4385264"/>
        <a:ext cx="28561" cy="28561"/>
      </dsp:txXfrm>
    </dsp:sp>
    <dsp:sp modelId="{7439073D-E1B7-41F2-8DEF-D052253A8C89}">
      <dsp:nvSpPr>
        <dsp:cNvPr id="0" name=""/>
        <dsp:cNvSpPr/>
      </dsp:nvSpPr>
      <dsp:spPr>
        <a:xfrm>
          <a:off x="1235633" y="4400404"/>
          <a:ext cx="2266806" cy="1847995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Fort of </a:t>
          </a:r>
          <a:r>
            <a:rPr lang="en-US" sz="20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Isah</a:t>
          </a:r>
          <a:r>
            <a:rPr lang="en-US" sz="20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Khan</a:t>
          </a:r>
        </a:p>
      </dsp:txBody>
      <dsp:txXfrm>
        <a:off x="1567599" y="4671037"/>
        <a:ext cx="1602874" cy="1306729"/>
      </dsp:txXfrm>
    </dsp:sp>
    <dsp:sp modelId="{BFA4C728-9C98-420B-B849-92F931943B59}">
      <dsp:nvSpPr>
        <dsp:cNvPr id="0" name=""/>
        <dsp:cNvSpPr/>
      </dsp:nvSpPr>
      <dsp:spPr>
        <a:xfrm rot="11606544">
          <a:off x="2236230" y="2874928"/>
          <a:ext cx="291545" cy="38631"/>
        </a:xfrm>
        <a:custGeom>
          <a:avLst/>
          <a:gdLst/>
          <a:ahLst/>
          <a:cxnLst/>
          <a:rect l="0" t="0" r="0" b="0"/>
          <a:pathLst>
            <a:path>
              <a:moveTo>
                <a:pt x="0" y="19315"/>
              </a:moveTo>
              <a:lnTo>
                <a:pt x="291545" y="19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374714" y="2886955"/>
        <a:ext cx="14577" cy="14577"/>
      </dsp:txXfrm>
    </dsp:sp>
    <dsp:sp modelId="{ACB4E15A-B0E0-4C79-8973-97C52DCCAF70}">
      <dsp:nvSpPr>
        <dsp:cNvPr id="0" name=""/>
        <dsp:cNvSpPr/>
      </dsp:nvSpPr>
      <dsp:spPr>
        <a:xfrm>
          <a:off x="19198" y="1676399"/>
          <a:ext cx="2266806" cy="1847995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Shah Muhammad mosque</a:t>
          </a:r>
        </a:p>
      </dsp:txBody>
      <dsp:txXfrm>
        <a:off x="351164" y="1947032"/>
        <a:ext cx="1602874" cy="13067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FC2EE-14E8-6E4B-A358-61B5F3D7469C}" type="datetimeFigureOut">
              <a:rPr lang="en-US"/>
              <a:t>6/4/2017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ED577-70EB-0446-BCE6-8A4F46A92F9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43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ED577-70EB-0446-BCE6-8A4F46A92F93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80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1FE3-D1D2-4681-BB8A-AE3F3B249DCF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17D8-228B-47D1-A375-F57C27154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1FE3-D1D2-4681-BB8A-AE3F3B249DCF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17D8-228B-47D1-A375-F57C27154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1FE3-D1D2-4681-BB8A-AE3F3B249DCF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17D8-228B-47D1-A375-F57C27154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1FE3-D1D2-4681-BB8A-AE3F3B249DCF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17D8-228B-47D1-A375-F57C27154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1FE3-D1D2-4681-BB8A-AE3F3B249DCF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17D8-228B-47D1-A375-F57C27154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1FE3-D1D2-4681-BB8A-AE3F3B249DCF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17D8-228B-47D1-A375-F57C27154A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1FE3-D1D2-4681-BB8A-AE3F3B249DCF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17D8-228B-47D1-A375-F57C27154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1FE3-D1D2-4681-BB8A-AE3F3B249DCF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17D8-228B-47D1-A375-F57C27154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1FE3-D1D2-4681-BB8A-AE3F3B249DCF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17D8-228B-47D1-A375-F57C27154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1FE3-D1D2-4681-BB8A-AE3F3B249DCF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2017D8-228B-47D1-A375-F57C27154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31FE3-D1D2-4681-BB8A-AE3F3B249DCF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17D8-228B-47D1-A375-F57C27154A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3931FE3-D1D2-4681-BB8A-AE3F3B249DCF}" type="datetimeFigureOut">
              <a:rPr lang="en-US" smtClean="0"/>
              <a:t>6/4/2017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02017D8-228B-47D1-A375-F57C27154A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546" y="203200"/>
            <a:ext cx="10631606" cy="5201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Welcome</a:t>
            </a:r>
            <a:r>
              <a:rPr lang="bn-BD" sz="16600" dirty="0"/>
              <a:t> </a:t>
            </a:r>
            <a:endParaRPr lang="en-US" sz="16600" dirty="0" smtClean="0"/>
          </a:p>
          <a:p>
            <a:pPr algn="ctr"/>
            <a:r>
              <a:rPr lang="en-US" sz="1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STUDENTS</a:t>
            </a:r>
            <a:endParaRPr lang="en-US" sz="1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9590084"/>
      </p:ext>
    </p:extLst>
  </p:cSld>
  <p:clrMapOvr>
    <a:masterClrMapping/>
  </p:clrMapOvr>
  <p:transition spd="slow">
    <p:randomBar dir="vert"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152400"/>
            <a:ext cx="8763000" cy="65532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77000" y="1337370"/>
            <a:ext cx="3810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Pagla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Mosque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is also in my home district . Outside the town , you can visit the Fort of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Isah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Khan at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Jangal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Bari.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076" y="523875"/>
            <a:ext cx="4232004" cy="30103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698058"/>
            <a:ext cx="4251680" cy="285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8724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52400"/>
            <a:ext cx="8839200" cy="65532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553200" y="1143001"/>
            <a:ext cx="3733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You can also see the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Shah Mohammad Mosque at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Egaroshindhur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Near the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Fuleshwari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River , you can see the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Shiva Temple of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Chandrabati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924" y="304801"/>
            <a:ext cx="4670076" cy="30527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500438"/>
            <a:ext cx="4653690" cy="305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0662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52400"/>
            <a:ext cx="8839200" cy="65532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15000" y="914400"/>
            <a:ext cx="3733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great painter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Zainul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Abedin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comes from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Kishoreganj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, too.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Syed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Nazrul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Islam 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the first acting president of Bangladesh , is also from here. I love my home district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19" t="37659" r="37334" b="31171"/>
          <a:stretch/>
        </p:blipFill>
        <p:spPr>
          <a:xfrm>
            <a:off x="1849822" y="685800"/>
            <a:ext cx="3179379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10" t="36782" r="15173" b="31609"/>
          <a:stretch/>
        </p:blipFill>
        <p:spPr>
          <a:xfrm>
            <a:off x="1828800" y="3657600"/>
            <a:ext cx="3224612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826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52400"/>
            <a:ext cx="8839200" cy="65532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90473842"/>
              </p:ext>
            </p:extLst>
          </p:nvPr>
        </p:nvGraphicFramePr>
        <p:xfrm>
          <a:off x="1828800" y="304800"/>
          <a:ext cx="86106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98234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804755-9C26-416C-8705-1080D0C29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1C804755-9C26-416C-8705-1080D0C290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5E0BC1-C34D-42E5-98A9-A2E75EC1E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9D5E0BC1-C34D-42E5-98A9-A2E75EC1EC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7B3138-C8BC-4600-A4D7-66E63F5B1E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F27B3138-C8BC-4600-A4D7-66E63F5B1E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8D426B-ADFB-4ED9-8E5A-3A4199D08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0F8D426B-ADFB-4ED9-8E5A-3A4199D08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D3B034-E4D5-4F05-A2B5-8D4F83E78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B9D3B034-E4D5-4F05-A2B5-8D4F83E78B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734CCC-7488-4E9C-AEFA-960E53D08D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F0734CCC-7488-4E9C-AEFA-960E53D08D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87C683-782A-48C5-BCED-86F9681D1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3687C683-782A-48C5-BCED-86F9681D1D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FC7CEB-4CA4-46D8-84F3-0B8CEFA4F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33FC7CEB-4CA4-46D8-84F3-0B8CEFA4F6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439073D-E1B7-41F2-8DEF-D052253A8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7439073D-E1B7-41F2-8DEF-D052253A8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A4C728-9C98-420B-B849-92F931943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>
                                            <p:graphicEl>
                                              <a:dgm id="{BFA4C728-9C98-420B-B849-92F931943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B4E15A-B0E0-4C79-8973-97C52DCCA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ACB4E15A-B0E0-4C79-8973-97C52DCCAF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137" y="228600"/>
            <a:ext cx="11341290" cy="64008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2137" y="457201"/>
            <a:ext cx="11341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wodrs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meaning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1755149"/>
            <a:ext cx="8382001" cy="452431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Solakia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eid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-ground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mvjvwKqv</a:t>
            </a:r>
            <a:r>
              <a:rPr lang="en-US" sz="32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C`Mvn</a:t>
            </a:r>
            <a:r>
              <a:rPr lang="en-US" sz="32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&amp; </a:t>
            </a:r>
            <a:r>
              <a:rPr lang="en-US" sz="32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gq`vb</a:t>
            </a:r>
            <a:endParaRPr lang="en-US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Gurudayal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-college -   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¸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iæ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qvj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K‡jR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Pagla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-mosque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cvMjv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gmwR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Fort-of-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Isah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-Khan –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Ckv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Luvi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`~M©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Fuleshwari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-river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-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dz‡jk¦ix</a:t>
            </a:r>
            <a:r>
              <a:rPr lang="en-US" sz="32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b`x</a:t>
            </a:r>
            <a:endParaRPr lang="en-US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Chandrabati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-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Literature –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mvwnwZ¨K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Children -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wkïiv</a:t>
            </a:r>
            <a:endParaRPr lang="en-US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Famous. -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weL¨vZ</a:t>
            </a:r>
            <a:r>
              <a:rPr lang="en-US" sz="32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727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548" y="228600"/>
            <a:ext cx="11505062" cy="6477000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28800" y="304801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Group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1" y="1513582"/>
            <a:ext cx="85344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Group –A: 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Make 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list of the important places in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Kishoreganj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Group-B: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Write the short answer:</a:t>
            </a:r>
          </a:p>
          <a:p>
            <a:pPr algn="ctr"/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Which 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place do you think is the most interesting  in </a:t>
            </a:r>
            <a:r>
              <a:rPr lang="en-US" sz="2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Kishoreganj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? Why ?</a:t>
            </a:r>
          </a:p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68649" y="5184444"/>
            <a:ext cx="7040939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>
              <a:buAutoNum type="arabicPeriod"/>
            </a:pP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Where was </a:t>
            </a:r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</a:t>
            </a:r>
            <a:r>
              <a:rPr lang="en-US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ainul</a:t>
            </a:r>
            <a:r>
              <a:rPr 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Abedin</a:t>
            </a:r>
            <a:r>
              <a:rPr 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bron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?</a:t>
            </a:r>
          </a:p>
          <a:p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2.Who was </a:t>
            </a:r>
            <a:r>
              <a:rPr 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Syed </a:t>
            </a:r>
            <a:r>
              <a:rPr lang="en-US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Nazrul</a:t>
            </a:r>
            <a:r>
              <a:rPr 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Islam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</a:p>
          <a:p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Who was a famous painter ?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2081283" y="2047163"/>
            <a:ext cx="504967" cy="491320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2081282" y="3467100"/>
            <a:ext cx="504967" cy="491320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548418" y="1665027"/>
            <a:ext cx="1173707" cy="38213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548418" y="2606723"/>
            <a:ext cx="1173707" cy="382136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250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52400"/>
            <a:ext cx="8839200" cy="6553200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07694" y="1752600"/>
            <a:ext cx="857661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Answer the questions in short:</a:t>
            </a:r>
          </a:p>
          <a:p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A) What’s the name of </a:t>
            </a:r>
            <a:r>
              <a:rPr lang="en-US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Mamun’s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home district ?</a:t>
            </a:r>
          </a:p>
          <a:p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B) How far is it from Dhaka ?</a:t>
            </a:r>
          </a:p>
          <a:p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C) How did it get its name ?</a:t>
            </a:r>
          </a:p>
          <a:p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d) who was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Zainul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Abedin</a:t>
            </a: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07694" y="304801"/>
            <a:ext cx="85766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Evaluation:</a:t>
            </a:r>
          </a:p>
        </p:txBody>
      </p:sp>
    </p:spTree>
    <p:extLst>
      <p:ext uri="{BB962C8B-B14F-4D97-AF65-F5344CB8AC3E}">
        <p14:creationId xmlns:p14="http://schemas.microsoft.com/office/powerpoint/2010/main" val="21769569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228600"/>
            <a:ext cx="8686800" cy="6400800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05000" y="2362200"/>
            <a:ext cx="853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will write </a:t>
            </a:r>
            <a:r>
              <a:rPr lang="en-US" sz="44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five </a:t>
            </a:r>
            <a:r>
              <a:rPr lang="en-US" sz="4400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sentences about your own district.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31422" y="762001"/>
            <a:ext cx="8355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Homework</a:t>
            </a:r>
            <a:endParaRPr lang="en-US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7647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8260"/>
            <a:ext cx="12192000" cy="5059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52600" y="2286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 everybody for your active participation.</a:t>
            </a:r>
          </a:p>
        </p:txBody>
      </p:sp>
    </p:spTree>
    <p:extLst>
      <p:ext uri="{BB962C8B-B14F-4D97-AF65-F5344CB8AC3E}">
        <p14:creationId xmlns:p14="http://schemas.microsoft.com/office/powerpoint/2010/main" val="12169415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2868" y="403325"/>
            <a:ext cx="5575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Presented by- </a:t>
            </a:r>
          </a:p>
        </p:txBody>
      </p:sp>
      <p:sp>
        <p:nvSpPr>
          <p:cNvPr id="3" name="Rectangle 2"/>
          <p:cNvSpPr/>
          <p:nvPr/>
        </p:nvSpPr>
        <p:spPr>
          <a:xfrm>
            <a:off x="1655618" y="129476"/>
            <a:ext cx="8936183" cy="6652324"/>
          </a:xfrm>
          <a:prstGeom prst="rect">
            <a:avLst/>
          </a:prstGeom>
          <a:noFill/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9573C2E-F43E-5B41-BDEE-E2390E57F9C4}"/>
              </a:ext>
            </a:extLst>
          </p:cNvPr>
          <p:cNvSpPr txBox="1"/>
          <p:nvPr/>
        </p:nvSpPr>
        <p:spPr>
          <a:xfrm flipH="1">
            <a:off x="4066742" y="5236205"/>
            <a:ext cx="409474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FFFF00"/>
                </a:solidFill>
              </a:rPr>
              <a:t>              </a:t>
            </a:r>
            <a:r>
              <a:rPr lang="en-GB" sz="2000" b="1" i="1" dirty="0" smtClean="0">
                <a:solidFill>
                  <a:srgbClr val="FFFF00"/>
                </a:solidFill>
              </a:rPr>
              <a:t>  </a:t>
            </a:r>
            <a:r>
              <a:rPr lang="en-GB" sz="2000" b="1" i="1" dirty="0">
                <a:solidFill>
                  <a:srgbClr val="FFFF00"/>
                </a:solidFill>
              </a:rPr>
              <a:t>MD. ASHEQ REZA</a:t>
            </a:r>
          </a:p>
          <a:p>
            <a:r>
              <a:rPr lang="en-GB" sz="2000" b="1" i="1" dirty="0">
                <a:solidFill>
                  <a:srgbClr val="FFFF00"/>
                </a:solidFill>
              </a:rPr>
              <a:t>             </a:t>
            </a:r>
            <a:r>
              <a:rPr lang="en-GB" sz="2000" b="1" i="1" dirty="0" smtClean="0">
                <a:solidFill>
                  <a:srgbClr val="FFFF00"/>
                </a:solidFill>
              </a:rPr>
              <a:t>ASSISTENT </a:t>
            </a:r>
            <a:r>
              <a:rPr lang="en-GB" sz="2000" b="1" i="1" dirty="0">
                <a:solidFill>
                  <a:srgbClr val="FFFF00"/>
                </a:solidFill>
              </a:rPr>
              <a:t>TEACHER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717E2D7E-13D6-1A43-8992-4899D2538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742" y="1418988"/>
            <a:ext cx="4094740" cy="381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878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5240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Introducing lesson: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8200" y="1955662"/>
            <a:ext cx="5715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Class: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Five  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Subject: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English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Unit: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10  (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My home district.)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Lessons: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(1-2)</a:t>
            </a: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Part of the lesson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My home ---------   -                --I love my home district !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Time: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45 minutes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641764" y="209958"/>
            <a:ext cx="8873836" cy="6419442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0" t="11515" r="10404" b="11111"/>
          <a:stretch/>
        </p:blipFill>
        <p:spPr>
          <a:xfrm>
            <a:off x="1794164" y="1905000"/>
            <a:ext cx="270163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40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52400"/>
            <a:ext cx="8839200" cy="65532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"/>
            <a:ext cx="8839199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530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52400"/>
            <a:ext cx="8763000" cy="65532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28800" y="2209801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 HOME DISTRICT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7199" y="3799000"/>
            <a:ext cx="6105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kishoregonj</a:t>
            </a:r>
            <a:endParaRPr lang="en-US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76333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152400"/>
            <a:ext cx="8534400" cy="4924567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28800" y="228600"/>
            <a:ext cx="845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28468" y="1674674"/>
            <a:ext cx="75283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By end of the lessons the students will be able to----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74131" y="3128744"/>
            <a:ext cx="73160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>
                <a:solidFill>
                  <a:srgbClr val="7030A0"/>
                </a:solidFill>
              </a:rPr>
              <a:t>What is the name of your home district ?</a:t>
            </a:r>
          </a:p>
          <a:p>
            <a:r>
              <a:rPr lang="en-US" sz="2800" dirty="0">
                <a:solidFill>
                  <a:srgbClr val="7030A0"/>
                </a:solidFill>
              </a:rPr>
              <a:t>2.How far is it from Dhaka?</a:t>
            </a:r>
          </a:p>
          <a:p>
            <a:pPr marL="342900" indent="-342900">
              <a:buAutoNum type="arabicPeriod" startAt="3"/>
            </a:pPr>
            <a:r>
              <a:rPr lang="en-US" sz="2800" dirty="0">
                <a:solidFill>
                  <a:srgbClr val="7030A0"/>
                </a:solidFill>
              </a:rPr>
              <a:t>Who is </a:t>
            </a:r>
            <a:r>
              <a:rPr lang="en-US" sz="2800" dirty="0" err="1">
                <a:solidFill>
                  <a:srgbClr val="7030A0"/>
                </a:solidFill>
              </a:rPr>
              <a:t>chandrabati</a:t>
            </a:r>
            <a:r>
              <a:rPr lang="en-US" sz="2800" dirty="0">
                <a:solidFill>
                  <a:srgbClr val="7030A0"/>
                </a:solidFill>
              </a:rPr>
              <a:t>?</a:t>
            </a:r>
          </a:p>
          <a:p>
            <a:r>
              <a:rPr lang="en-US" sz="2800" dirty="0">
                <a:solidFill>
                  <a:srgbClr val="7030A0"/>
                </a:solidFill>
              </a:rPr>
              <a:t>4.who is </a:t>
            </a:r>
            <a:r>
              <a:rPr lang="en-US" sz="2800" dirty="0" err="1">
                <a:solidFill>
                  <a:srgbClr val="7030A0"/>
                </a:solidFill>
              </a:rPr>
              <a:t>upendro</a:t>
            </a:r>
            <a:r>
              <a:rPr lang="en-US" sz="2800" dirty="0">
                <a:solidFill>
                  <a:srgbClr val="7030A0"/>
                </a:solidFill>
              </a:rPr>
              <a:t> Kishore </a:t>
            </a:r>
            <a:r>
              <a:rPr lang="en-US" sz="2800" dirty="0" err="1">
                <a:solidFill>
                  <a:srgbClr val="7030A0"/>
                </a:solidFill>
              </a:rPr>
              <a:t>roy</a:t>
            </a:r>
            <a:r>
              <a:rPr lang="en-US" sz="2800" dirty="0">
                <a:solidFill>
                  <a:srgbClr val="7030A0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3274816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52400"/>
            <a:ext cx="8839200" cy="65532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124200" y="838200"/>
            <a:ext cx="6360994" cy="5715000"/>
            <a:chOff x="1600200" y="838200"/>
            <a:chExt cx="6172200" cy="5715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200" y="838200"/>
              <a:ext cx="6172200" cy="5715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029200" y="3059668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Kishoreganj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038600" y="3593068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Dhaka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1752600" y="228600"/>
            <a:ext cx="868680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Look at the picture and think yourself and then discuss with your pair:</a:t>
            </a:r>
          </a:p>
        </p:txBody>
      </p:sp>
    </p:spTree>
    <p:extLst>
      <p:ext uri="{BB962C8B-B14F-4D97-AF65-F5344CB8AC3E}">
        <p14:creationId xmlns:p14="http://schemas.microsoft.com/office/powerpoint/2010/main" val="15710055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8600" y="254000"/>
            <a:ext cx="9702800" cy="65786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85710" y="310472"/>
            <a:ext cx="3553691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My home district is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Kishoreganj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It is about 145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kilometres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from Dhaka. The district has 8 municipalities , 13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upazilas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,108 unions and 1745 villages.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Kishoreganj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stand </a:t>
            </a:r>
          </a:p>
          <a:p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On the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fuleshwari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river 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254000"/>
            <a:ext cx="3898900" cy="3136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51" y="3530600"/>
            <a:ext cx="42164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077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4601" y="914400"/>
            <a:ext cx="4038600" cy="550920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Kishoreganj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is a small town , but there are many important places in and around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it.The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largest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eid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fairgrounds , called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Solakia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Eid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Ground and the well-known Government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Gurudayal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College are in the town.</a:t>
            </a:r>
          </a:p>
        </p:txBody>
      </p:sp>
      <p:sp>
        <p:nvSpPr>
          <p:cNvPr id="3" name="Rectangle 2"/>
          <p:cNvSpPr/>
          <p:nvPr/>
        </p:nvSpPr>
        <p:spPr>
          <a:xfrm>
            <a:off x="1676400" y="152400"/>
            <a:ext cx="8839200" cy="65532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152" y="920622"/>
            <a:ext cx="4479248" cy="25083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152" y="3733800"/>
            <a:ext cx="4479248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0988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472</TotalTime>
  <Words>457</Words>
  <Application>Microsoft Office PowerPoint</Application>
  <PresentationFormat>Custom</PresentationFormat>
  <Paragraphs>66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leb</dc:creator>
  <cp:lastModifiedBy>ismail - [2010]</cp:lastModifiedBy>
  <cp:revision>122</cp:revision>
  <dcterms:created xsi:type="dcterms:W3CDTF">2017-05-22T08:25:22Z</dcterms:created>
  <dcterms:modified xsi:type="dcterms:W3CDTF">2017-06-04T13:57:17Z</dcterms:modified>
</cp:coreProperties>
</file>